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0" r:id="rId4"/>
    <p:sldId id="262" r:id="rId5"/>
    <p:sldId id="257" r:id="rId6"/>
    <p:sldId id="258" r:id="rId7"/>
    <p:sldId id="259"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73" autoAdjust="0"/>
    <p:restoredTop sz="94660"/>
  </p:normalViewPr>
  <p:slideViewPr>
    <p:cSldViewPr snapToGrid="0">
      <p:cViewPr varScale="1">
        <p:scale>
          <a:sx n="76" d="100"/>
          <a:sy n="76" d="100"/>
        </p:scale>
        <p:origin x="120"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E4BE98-5501-4D0A-B8A6-A95CDA7626C7}"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CEFD3-44C2-475B-8B4C-ECB80AD20B68}" type="slidenum">
              <a:rPr lang="en-US" smtClean="0"/>
              <a:t>‹#›</a:t>
            </a:fld>
            <a:endParaRPr lang="en-US"/>
          </a:p>
        </p:txBody>
      </p:sp>
    </p:spTree>
    <p:extLst>
      <p:ext uri="{BB962C8B-B14F-4D97-AF65-F5344CB8AC3E}">
        <p14:creationId xmlns:p14="http://schemas.microsoft.com/office/powerpoint/2010/main" val="4246427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E4BE98-5501-4D0A-B8A6-A95CDA7626C7}"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CEFD3-44C2-475B-8B4C-ECB80AD20B68}" type="slidenum">
              <a:rPr lang="en-US" smtClean="0"/>
              <a:t>‹#›</a:t>
            </a:fld>
            <a:endParaRPr lang="en-US"/>
          </a:p>
        </p:txBody>
      </p:sp>
    </p:spTree>
    <p:extLst>
      <p:ext uri="{BB962C8B-B14F-4D97-AF65-F5344CB8AC3E}">
        <p14:creationId xmlns:p14="http://schemas.microsoft.com/office/powerpoint/2010/main" val="20248572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E4BE98-5501-4D0A-B8A6-A95CDA7626C7}"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CEFD3-44C2-475B-8B4C-ECB80AD20B68}" type="slidenum">
              <a:rPr lang="en-US" smtClean="0"/>
              <a:t>‹#›</a:t>
            </a:fld>
            <a:endParaRPr lang="en-US"/>
          </a:p>
        </p:txBody>
      </p:sp>
    </p:spTree>
    <p:extLst>
      <p:ext uri="{BB962C8B-B14F-4D97-AF65-F5344CB8AC3E}">
        <p14:creationId xmlns:p14="http://schemas.microsoft.com/office/powerpoint/2010/main" val="4194036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E4BE98-5501-4D0A-B8A6-A95CDA7626C7}"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CEFD3-44C2-475B-8B4C-ECB80AD20B68}" type="slidenum">
              <a:rPr lang="en-US" smtClean="0"/>
              <a:t>‹#›</a:t>
            </a:fld>
            <a:endParaRPr lang="en-US"/>
          </a:p>
        </p:txBody>
      </p:sp>
    </p:spTree>
    <p:extLst>
      <p:ext uri="{BB962C8B-B14F-4D97-AF65-F5344CB8AC3E}">
        <p14:creationId xmlns:p14="http://schemas.microsoft.com/office/powerpoint/2010/main" val="666804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E4BE98-5501-4D0A-B8A6-A95CDA7626C7}"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CEFD3-44C2-475B-8B4C-ECB80AD20B68}" type="slidenum">
              <a:rPr lang="en-US" smtClean="0"/>
              <a:t>‹#›</a:t>
            </a:fld>
            <a:endParaRPr lang="en-US"/>
          </a:p>
        </p:txBody>
      </p:sp>
    </p:spTree>
    <p:extLst>
      <p:ext uri="{BB962C8B-B14F-4D97-AF65-F5344CB8AC3E}">
        <p14:creationId xmlns:p14="http://schemas.microsoft.com/office/powerpoint/2010/main" val="1045659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E4BE98-5501-4D0A-B8A6-A95CDA7626C7}"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CEFD3-44C2-475B-8B4C-ECB80AD20B68}" type="slidenum">
              <a:rPr lang="en-US" smtClean="0"/>
              <a:t>‹#›</a:t>
            </a:fld>
            <a:endParaRPr lang="en-US"/>
          </a:p>
        </p:txBody>
      </p:sp>
    </p:spTree>
    <p:extLst>
      <p:ext uri="{BB962C8B-B14F-4D97-AF65-F5344CB8AC3E}">
        <p14:creationId xmlns:p14="http://schemas.microsoft.com/office/powerpoint/2010/main" val="1802963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E4BE98-5501-4D0A-B8A6-A95CDA7626C7}" type="datetimeFigureOut">
              <a:rPr lang="en-US" smtClean="0"/>
              <a:t>11/2/2015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1CEFD3-44C2-475B-8B4C-ECB80AD20B68}" type="slidenum">
              <a:rPr lang="en-US" smtClean="0"/>
              <a:t>‹#›</a:t>
            </a:fld>
            <a:endParaRPr lang="en-US"/>
          </a:p>
        </p:txBody>
      </p:sp>
    </p:spTree>
    <p:extLst>
      <p:ext uri="{BB962C8B-B14F-4D97-AF65-F5344CB8AC3E}">
        <p14:creationId xmlns:p14="http://schemas.microsoft.com/office/powerpoint/2010/main" val="1817353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E4BE98-5501-4D0A-B8A6-A95CDA7626C7}" type="datetimeFigureOut">
              <a:rPr lang="en-US" smtClean="0"/>
              <a:t>11/2/2015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1CEFD3-44C2-475B-8B4C-ECB80AD20B68}" type="slidenum">
              <a:rPr lang="en-US" smtClean="0"/>
              <a:t>‹#›</a:t>
            </a:fld>
            <a:endParaRPr lang="en-US"/>
          </a:p>
        </p:txBody>
      </p:sp>
    </p:spTree>
    <p:extLst>
      <p:ext uri="{BB962C8B-B14F-4D97-AF65-F5344CB8AC3E}">
        <p14:creationId xmlns:p14="http://schemas.microsoft.com/office/powerpoint/2010/main" val="784970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E4BE98-5501-4D0A-B8A6-A95CDA7626C7}" type="datetimeFigureOut">
              <a:rPr lang="en-US" smtClean="0"/>
              <a:t>11/2/2015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1CEFD3-44C2-475B-8B4C-ECB80AD20B68}" type="slidenum">
              <a:rPr lang="en-US" smtClean="0"/>
              <a:t>‹#›</a:t>
            </a:fld>
            <a:endParaRPr lang="en-US"/>
          </a:p>
        </p:txBody>
      </p:sp>
    </p:spTree>
    <p:extLst>
      <p:ext uri="{BB962C8B-B14F-4D97-AF65-F5344CB8AC3E}">
        <p14:creationId xmlns:p14="http://schemas.microsoft.com/office/powerpoint/2010/main" val="572411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E4BE98-5501-4D0A-B8A6-A95CDA7626C7}"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CEFD3-44C2-475B-8B4C-ECB80AD20B68}" type="slidenum">
              <a:rPr lang="en-US" smtClean="0"/>
              <a:t>‹#›</a:t>
            </a:fld>
            <a:endParaRPr lang="en-US"/>
          </a:p>
        </p:txBody>
      </p:sp>
    </p:spTree>
    <p:extLst>
      <p:ext uri="{BB962C8B-B14F-4D97-AF65-F5344CB8AC3E}">
        <p14:creationId xmlns:p14="http://schemas.microsoft.com/office/powerpoint/2010/main" val="43799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E4BE98-5501-4D0A-B8A6-A95CDA7626C7}"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CEFD3-44C2-475B-8B4C-ECB80AD20B68}" type="slidenum">
              <a:rPr lang="en-US" smtClean="0"/>
              <a:t>‹#›</a:t>
            </a:fld>
            <a:endParaRPr lang="en-US"/>
          </a:p>
        </p:txBody>
      </p:sp>
    </p:spTree>
    <p:extLst>
      <p:ext uri="{BB962C8B-B14F-4D97-AF65-F5344CB8AC3E}">
        <p14:creationId xmlns:p14="http://schemas.microsoft.com/office/powerpoint/2010/main" val="1896601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E4BE98-5501-4D0A-B8A6-A95CDA7626C7}" type="datetimeFigureOut">
              <a:rPr lang="en-US" smtClean="0"/>
              <a:t>11/2/2015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1CEFD3-44C2-475B-8B4C-ECB80AD20B68}" type="slidenum">
              <a:rPr lang="en-US" smtClean="0"/>
              <a:t>‹#›</a:t>
            </a:fld>
            <a:endParaRPr lang="en-US"/>
          </a:p>
        </p:txBody>
      </p:sp>
    </p:spTree>
    <p:extLst>
      <p:ext uri="{BB962C8B-B14F-4D97-AF65-F5344CB8AC3E}">
        <p14:creationId xmlns:p14="http://schemas.microsoft.com/office/powerpoint/2010/main" val="3075729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manticommunity.info/Data_Science" TargetMode="External"/><Relationship Id="rId2" Type="http://schemas.openxmlformats.org/officeDocument/2006/relationships/hyperlink" Target="http://semanticommunity.info/" TargetMode="External"/><Relationship Id="rId1" Type="http://schemas.openxmlformats.org/officeDocument/2006/relationships/slideLayout" Target="../slideLayouts/slideLayout1.xml"/><Relationship Id="rId4" Type="http://schemas.openxmlformats.org/officeDocument/2006/relationships/hyperlink" Target="http://semanticommunity.info/Data_Science/Data_Science_for_Homeless_Data/Homelessness_in_Metropolitan_Washington"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www.meetup.com/Data-Visualization-DC/events/22639537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public.tableau.com/profile/planitmetro#!/"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public.tableau.com/profile/planitmetro#!/vizhome/FederalWorkersrailmap/OriginsAM"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public.tableau.com/vizql/w/FederalWorkersrailmap/v/OriginsAM/viewData/sessions/AE59C451B7874E61BF2A6D172C497D46-0:0/views/14425121001966086373_12499462" TargetMode="Externa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public.tableau.com/vizql/w/FederalWorkersrailmap/v/OriginsAM/viewData/sessions/AE59C451B7874E61BF2A6D172C497D46-0:0/views/14425121001966086373_12499462" TargetMode="External"/><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spotfire.cloud.tibco.com/spotfire/wp/ViewAnalysis.aspx?file=/users/bniemann/Public/TableauPlanitMetro-Spotfire" TargetMode="External"/><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 Science for Tableau’s </a:t>
            </a:r>
            <a:r>
              <a:rPr lang="en-US" dirty="0" err="1" smtClean="0"/>
              <a:t>PlanitMetro</a:t>
            </a:r>
            <a:r>
              <a:rPr lang="en-US" dirty="0" smtClean="0"/>
              <a:t> with </a:t>
            </a:r>
            <a:r>
              <a:rPr lang="en-US" dirty="0" err="1" smtClean="0"/>
              <a:t>Spotfire</a:t>
            </a:r>
            <a:endParaRPr lang="en-US" dirty="0"/>
          </a:p>
        </p:txBody>
      </p:sp>
      <p:sp>
        <p:nvSpPr>
          <p:cNvPr id="3" name="Subtitle 2"/>
          <p:cNvSpPr>
            <a:spLocks noGrp="1"/>
          </p:cNvSpPr>
          <p:nvPr>
            <p:ph type="subTitle" idx="1"/>
          </p:nvPr>
        </p:nvSpPr>
        <p:spPr>
          <a:xfrm>
            <a:off x="1524000" y="3602038"/>
            <a:ext cx="9144000" cy="2620962"/>
          </a:xfrm>
        </p:spPr>
        <p:txBody>
          <a:bodyPr>
            <a:normAutofit fontScale="92500" lnSpcReduction="20000"/>
          </a:bodyPr>
          <a:lstStyle/>
          <a:p>
            <a:r>
              <a:rPr lang="en-US" dirty="0" smtClean="0"/>
              <a:t>Dr. Brand Niemann</a:t>
            </a:r>
          </a:p>
          <a:p>
            <a:r>
              <a:rPr lang="en-US" dirty="0" smtClean="0"/>
              <a:t>Director and Senior Data Scientist/Data Journalist</a:t>
            </a:r>
          </a:p>
          <a:p>
            <a:r>
              <a:rPr lang="en-US" dirty="0" smtClean="0"/>
              <a:t>Semantic Community</a:t>
            </a:r>
          </a:p>
          <a:p>
            <a:r>
              <a:rPr lang="en-US" dirty="0" smtClean="0">
                <a:hlinkClick r:id="rId2"/>
              </a:rPr>
              <a:t>Semantic Community</a:t>
            </a:r>
            <a:endParaRPr lang="en-US" dirty="0" smtClean="0"/>
          </a:p>
          <a:p>
            <a:r>
              <a:rPr lang="en-US" dirty="0" smtClean="0">
                <a:hlinkClick r:id="rId3"/>
              </a:rPr>
              <a:t>Data Science</a:t>
            </a:r>
            <a:endParaRPr lang="en-US" dirty="0" smtClean="0"/>
          </a:p>
          <a:p>
            <a:r>
              <a:rPr lang="en-US" dirty="0">
                <a:hlinkClick r:id="rId4"/>
              </a:rPr>
              <a:t>Homelessness in Metropolitan Washington</a:t>
            </a:r>
            <a:endParaRPr lang="en-US" dirty="0" smtClean="0"/>
          </a:p>
          <a:p>
            <a:r>
              <a:rPr lang="en-US" dirty="0" smtClean="0"/>
              <a:t>November 2, 2015</a:t>
            </a:r>
          </a:p>
          <a:p>
            <a:endParaRPr lang="en-US" dirty="0"/>
          </a:p>
        </p:txBody>
      </p:sp>
    </p:spTree>
    <p:extLst>
      <p:ext uri="{BB962C8B-B14F-4D97-AF65-F5344CB8AC3E}">
        <p14:creationId xmlns:p14="http://schemas.microsoft.com/office/powerpoint/2010/main" val="3400035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Data-Visualization-DC:</a:t>
            </a:r>
            <a:br>
              <a:rPr lang="en-US" dirty="0" smtClean="0"/>
            </a:br>
            <a:r>
              <a:rPr lang="en-US" dirty="0" smtClean="0"/>
              <a:t>Time Maps &amp; Elusive Buses</a:t>
            </a:r>
            <a:endParaRPr lang="en-US" dirty="0"/>
          </a:p>
        </p:txBody>
      </p:sp>
      <p:sp>
        <p:nvSpPr>
          <p:cNvPr id="3" name="Content Placeholder 2"/>
          <p:cNvSpPr>
            <a:spLocks noGrp="1"/>
          </p:cNvSpPr>
          <p:nvPr>
            <p:ph idx="1"/>
          </p:nvPr>
        </p:nvSpPr>
        <p:spPr/>
        <p:txBody>
          <a:bodyPr>
            <a:normAutofit fontScale="77500" lnSpcReduction="20000"/>
          </a:bodyPr>
          <a:lstStyle/>
          <a:p>
            <a:r>
              <a:rPr lang="en-US" dirty="0"/>
              <a:t>DVDC is happy to introduce another speaker for our November 12th event! Michael </a:t>
            </a:r>
            <a:r>
              <a:rPr lang="en-US" dirty="0" err="1"/>
              <a:t>Eichler</a:t>
            </a:r>
            <a:r>
              <a:rPr lang="en-US" dirty="0"/>
              <a:t> has built some interesting visualizations using Tableau for WMATA as part of Washington's strategic urban planning</a:t>
            </a:r>
            <a:r>
              <a:rPr lang="en-US" dirty="0" smtClean="0"/>
              <a:t>.</a:t>
            </a:r>
          </a:p>
          <a:p>
            <a:r>
              <a:rPr lang="en-US" dirty="0" smtClean="0"/>
              <a:t>Transit agencies are swimming in data.  At Metro, we perform surveys, we create schedules, we operate thousands of transit vehicles, and we provide over one million transit trips per day.  Our trains, buses and riders together generate tens of millions of data points every day.  Metro’s Applied Planning Intelligence group is tasked with helping turn all those ones and zeroes into publicly consumable information that result in policy recommendations, and data visualization plays a large part in that effort.</a:t>
            </a:r>
          </a:p>
          <a:p>
            <a:r>
              <a:rPr lang="en-US" dirty="0" smtClean="0"/>
              <a:t>Michael </a:t>
            </a:r>
            <a:r>
              <a:rPr lang="en-US" dirty="0" err="1" smtClean="0"/>
              <a:t>Eichler</a:t>
            </a:r>
            <a:r>
              <a:rPr lang="en-US" dirty="0" smtClean="0"/>
              <a:t> is an engineer, urban planner and recovering IT professional who specializes in transforming data into information used to inform operations and planning policy decisions.  He is originally from Schenectady NY, raised in Delaware and educated in Washington DC and Berkeley, California.  He currently works as Strategic Planning Advisor at Washington Metropolitan Area Transit Authority (WMATA) in the Office of Planning.</a:t>
            </a:r>
            <a:endParaRPr lang="en-US" dirty="0"/>
          </a:p>
        </p:txBody>
      </p:sp>
      <p:sp>
        <p:nvSpPr>
          <p:cNvPr id="4" name="TextBox 3"/>
          <p:cNvSpPr txBox="1"/>
          <p:nvPr/>
        </p:nvSpPr>
        <p:spPr>
          <a:xfrm>
            <a:off x="2793846" y="5807631"/>
            <a:ext cx="6604308" cy="369332"/>
          </a:xfrm>
          <a:prstGeom prst="rect">
            <a:avLst/>
          </a:prstGeom>
          <a:noFill/>
        </p:spPr>
        <p:txBody>
          <a:bodyPr wrap="none" rtlCol="0">
            <a:spAutoFit/>
          </a:bodyPr>
          <a:lstStyle/>
          <a:p>
            <a:r>
              <a:rPr lang="en-US" dirty="0" smtClean="0">
                <a:hlinkClick r:id="rId2"/>
              </a:rPr>
              <a:t>http://www.meetup.com/Data-Visualization-DC/events/226395373/</a:t>
            </a:r>
            <a:r>
              <a:rPr lang="en-US" dirty="0" smtClean="0"/>
              <a:t> </a:t>
            </a:r>
            <a:endParaRPr lang="en-US" dirty="0"/>
          </a:p>
        </p:txBody>
      </p:sp>
    </p:spTree>
    <p:extLst>
      <p:ext uri="{BB962C8B-B14F-4D97-AF65-F5344CB8AC3E}">
        <p14:creationId xmlns:p14="http://schemas.microsoft.com/office/powerpoint/2010/main" val="4256434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
        <p:nvSpPr>
          <p:cNvPr id="3" name="TextBox 2"/>
          <p:cNvSpPr txBox="1"/>
          <p:nvPr/>
        </p:nvSpPr>
        <p:spPr>
          <a:xfrm>
            <a:off x="3656486" y="101600"/>
            <a:ext cx="4931928" cy="369332"/>
          </a:xfrm>
          <a:prstGeom prst="rect">
            <a:avLst/>
          </a:prstGeom>
          <a:noFill/>
        </p:spPr>
        <p:txBody>
          <a:bodyPr wrap="none" rtlCol="0">
            <a:spAutoFit/>
          </a:bodyPr>
          <a:lstStyle/>
          <a:p>
            <a:r>
              <a:rPr lang="en-US" dirty="0" smtClean="0">
                <a:hlinkClick r:id="rId3"/>
              </a:rPr>
              <a:t>https://public.tableau.com/profile/planitmetro#!/</a:t>
            </a:r>
            <a:r>
              <a:rPr lang="en-US" dirty="0" smtClean="0"/>
              <a:t> </a:t>
            </a:r>
            <a:endParaRPr lang="en-US" dirty="0"/>
          </a:p>
        </p:txBody>
      </p:sp>
    </p:spTree>
    <p:extLst>
      <p:ext uri="{BB962C8B-B14F-4D97-AF65-F5344CB8AC3E}">
        <p14:creationId xmlns:p14="http://schemas.microsoft.com/office/powerpoint/2010/main" val="2485976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52587" y="-1"/>
            <a:ext cx="8886825" cy="6858001"/>
          </a:xfrm>
          <a:prstGeom prst="rect">
            <a:avLst/>
          </a:prstGeom>
        </p:spPr>
      </p:pic>
    </p:spTree>
    <p:extLst>
      <p:ext uri="{BB962C8B-B14F-4D97-AF65-F5344CB8AC3E}">
        <p14:creationId xmlns:p14="http://schemas.microsoft.com/office/powerpoint/2010/main" val="4215065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858000"/>
          </a:xfrm>
          <a:prstGeom prst="rect">
            <a:avLst/>
          </a:prstGeom>
        </p:spPr>
      </p:pic>
      <p:sp>
        <p:nvSpPr>
          <p:cNvPr id="5" name="TextBox 4"/>
          <p:cNvSpPr txBox="1"/>
          <p:nvPr/>
        </p:nvSpPr>
        <p:spPr>
          <a:xfrm>
            <a:off x="1587169" y="88900"/>
            <a:ext cx="9017661" cy="369332"/>
          </a:xfrm>
          <a:prstGeom prst="rect">
            <a:avLst/>
          </a:prstGeom>
          <a:noFill/>
        </p:spPr>
        <p:txBody>
          <a:bodyPr wrap="none" rtlCol="0">
            <a:spAutoFit/>
          </a:bodyPr>
          <a:lstStyle/>
          <a:p>
            <a:r>
              <a:rPr lang="en-US" dirty="0" smtClean="0">
                <a:hlinkClick r:id="rId3"/>
              </a:rPr>
              <a:t>https://public.tableau.com/profile/planitmetro#!/vizhome/FederalWorkersrailmap/OriginsAM</a:t>
            </a:r>
            <a:r>
              <a:rPr lang="en-US" dirty="0" smtClean="0"/>
              <a:t> </a:t>
            </a:r>
            <a:endParaRPr lang="en-US" dirty="0"/>
          </a:p>
        </p:txBody>
      </p:sp>
    </p:spTree>
    <p:extLst>
      <p:ext uri="{BB962C8B-B14F-4D97-AF65-F5344CB8AC3E}">
        <p14:creationId xmlns:p14="http://schemas.microsoft.com/office/powerpoint/2010/main" val="3854432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858000"/>
          </a:xfrm>
          <a:prstGeom prst="rect">
            <a:avLst/>
          </a:prstGeom>
        </p:spPr>
      </p:pic>
      <p:sp>
        <p:nvSpPr>
          <p:cNvPr id="5" name="TextBox 4"/>
          <p:cNvSpPr txBox="1"/>
          <p:nvPr/>
        </p:nvSpPr>
        <p:spPr>
          <a:xfrm>
            <a:off x="5143500" y="0"/>
            <a:ext cx="1077090" cy="369332"/>
          </a:xfrm>
          <a:prstGeom prst="rect">
            <a:avLst/>
          </a:prstGeom>
          <a:noFill/>
        </p:spPr>
        <p:txBody>
          <a:bodyPr wrap="none" rtlCol="0">
            <a:spAutoFit/>
          </a:bodyPr>
          <a:lstStyle/>
          <a:p>
            <a:r>
              <a:rPr lang="en-US" dirty="0" smtClean="0">
                <a:hlinkClick r:id="rId3"/>
              </a:rPr>
              <a:t>Summary</a:t>
            </a:r>
            <a:endParaRPr lang="en-US" dirty="0"/>
          </a:p>
        </p:txBody>
      </p:sp>
    </p:spTree>
    <p:extLst>
      <p:ext uri="{BB962C8B-B14F-4D97-AF65-F5344CB8AC3E}">
        <p14:creationId xmlns:p14="http://schemas.microsoft.com/office/powerpoint/2010/main" val="1809661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192000" cy="6858000"/>
          </a:xfrm>
          <a:prstGeom prst="rect">
            <a:avLst/>
          </a:prstGeom>
        </p:spPr>
      </p:pic>
      <p:sp>
        <p:nvSpPr>
          <p:cNvPr id="4" name="TextBox 3"/>
          <p:cNvSpPr txBox="1"/>
          <p:nvPr/>
        </p:nvSpPr>
        <p:spPr>
          <a:xfrm>
            <a:off x="5105400" y="-63500"/>
            <a:ext cx="1212191" cy="369332"/>
          </a:xfrm>
          <a:prstGeom prst="rect">
            <a:avLst/>
          </a:prstGeom>
          <a:noFill/>
        </p:spPr>
        <p:txBody>
          <a:bodyPr wrap="none" rtlCol="0">
            <a:spAutoFit/>
          </a:bodyPr>
          <a:lstStyle/>
          <a:p>
            <a:r>
              <a:rPr lang="en-US" dirty="0" smtClean="0">
                <a:hlinkClick r:id="rId3"/>
              </a:rPr>
              <a:t>Underlying</a:t>
            </a:r>
            <a:endParaRPr lang="en-US" dirty="0"/>
          </a:p>
        </p:txBody>
      </p:sp>
    </p:spTree>
    <p:extLst>
      <p:ext uri="{BB962C8B-B14F-4D97-AF65-F5344CB8AC3E}">
        <p14:creationId xmlns:p14="http://schemas.microsoft.com/office/powerpoint/2010/main" val="3959283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858000"/>
          </a:xfrm>
          <a:prstGeom prst="rect">
            <a:avLst/>
          </a:prstGeom>
        </p:spPr>
      </p:pic>
      <p:sp>
        <p:nvSpPr>
          <p:cNvPr id="5" name="TextBox 4"/>
          <p:cNvSpPr txBox="1"/>
          <p:nvPr/>
        </p:nvSpPr>
        <p:spPr>
          <a:xfrm>
            <a:off x="5765800" y="-88900"/>
            <a:ext cx="1246303" cy="369332"/>
          </a:xfrm>
          <a:prstGeom prst="rect">
            <a:avLst/>
          </a:prstGeom>
          <a:noFill/>
        </p:spPr>
        <p:txBody>
          <a:bodyPr wrap="none" rtlCol="0">
            <a:spAutoFit/>
          </a:bodyPr>
          <a:lstStyle/>
          <a:p>
            <a:r>
              <a:rPr lang="en-US" dirty="0" smtClean="0">
                <a:hlinkClick r:id="rId3"/>
              </a:rPr>
              <a:t>Web Player</a:t>
            </a:r>
            <a:endParaRPr lang="en-US" dirty="0" smtClean="0"/>
          </a:p>
        </p:txBody>
      </p:sp>
    </p:spTree>
    <p:extLst>
      <p:ext uri="{BB962C8B-B14F-4D97-AF65-F5344CB8AC3E}">
        <p14:creationId xmlns:p14="http://schemas.microsoft.com/office/powerpoint/2010/main" val="18689837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TotalTime>
  <Words>63</Words>
  <Application>Microsoft Office PowerPoint</Application>
  <PresentationFormat>Widescreen</PresentationFormat>
  <Paragraphs>18</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Data Science for Tableau’s PlanitMetro with Spotfire</vt:lpstr>
      <vt:lpstr>Data-Visualization-DC: Time Maps &amp; Elusive Buses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Brand Niemann</dc:creator>
  <cp:lastModifiedBy>Brand Niemann</cp:lastModifiedBy>
  <cp:revision>14</cp:revision>
  <dcterms:created xsi:type="dcterms:W3CDTF">2015-11-02T16:19:41Z</dcterms:created>
  <dcterms:modified xsi:type="dcterms:W3CDTF">2015-11-02T19:28:38Z</dcterms:modified>
</cp:coreProperties>
</file>